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62" r:id="rId21"/>
    <p:sldId id="271" r:id="rId22"/>
    <p:sldId id="270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7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0" y="941572"/>
            <a:ext cx="10763559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2" y="941572"/>
            <a:ext cx="10763555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E76E9-F2BE-35DB-5300-3F2C521E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1034357"/>
            <a:ext cx="5178426" cy="453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B78-D7AD-9470-B2F0-DAE34FD3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40441" cy="4537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AD0B9-782F-3F55-9054-624E13ED3214}"/>
              </a:ext>
            </a:extLst>
          </p:cNvPr>
          <p:cNvSpPr txBox="1"/>
          <p:nvPr/>
        </p:nvSpPr>
        <p:spPr>
          <a:xfrm>
            <a:off x="729860" y="582409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기본 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C5F-EE47-303C-F42C-CD823EA49346}"/>
              </a:ext>
            </a:extLst>
          </p:cNvPr>
          <p:cNvSpPr txBox="1"/>
          <p:nvPr/>
        </p:nvSpPr>
        <p:spPr>
          <a:xfrm>
            <a:off x="6847618" y="580255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값 입력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6973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738" y="6328760"/>
            <a:ext cx="2743200" cy="365125"/>
          </a:xfrm>
        </p:spPr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BED85-9509-BF0A-2B2F-DB64F50C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5" y="1033905"/>
            <a:ext cx="4899774" cy="41964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1F5AFB-6FA3-265F-CDED-BF7A2262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" y="1104686"/>
            <a:ext cx="4533972" cy="412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2B56A-132D-F6F1-ABF3-F02F94E60931}"/>
              </a:ext>
            </a:extLst>
          </p:cNvPr>
          <p:cNvSpPr txBox="1"/>
          <p:nvPr/>
        </p:nvSpPr>
        <p:spPr>
          <a:xfrm>
            <a:off x="683467" y="547631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갑 입력 후 </a:t>
            </a:r>
            <a:r>
              <a:rPr lang="en-US" altLang="ko-KR" sz="1200" dirty="0"/>
              <a:t>QR </a:t>
            </a:r>
            <a:r>
              <a:rPr lang="ko-KR" altLang="en-US" sz="1200" dirty="0"/>
              <a:t>코드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79FC-5FB3-430E-02D6-BCAD78E2E1EE}"/>
              </a:ext>
            </a:extLst>
          </p:cNvPr>
          <p:cNvSpPr txBox="1"/>
          <p:nvPr/>
        </p:nvSpPr>
        <p:spPr>
          <a:xfrm>
            <a:off x="7012066" y="554709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0166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9A67E-73C3-9508-EE26-6E01D920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8" y="1033905"/>
            <a:ext cx="9320692" cy="413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5430612" y="542097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저장 후 </a:t>
            </a:r>
            <a:r>
              <a:rPr lang="en-US" altLang="ko-KR" sz="1200" dirty="0"/>
              <a:t>DB</a:t>
            </a:r>
            <a:r>
              <a:rPr lang="ko-KR" altLang="en-US" sz="1200" dirty="0"/>
              <a:t>값 넘어 간 후 저장</a:t>
            </a:r>
          </a:p>
        </p:txBody>
      </p:sp>
    </p:spTree>
    <p:extLst>
      <p:ext uri="{BB962C8B-B14F-4D97-AF65-F5344CB8AC3E}">
        <p14:creationId xmlns:p14="http://schemas.microsoft.com/office/powerpoint/2010/main" val="243018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상품 개수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025662" y="567649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</a:t>
            </a:r>
            <a:r>
              <a:rPr lang="ko-KR" altLang="en-US" sz="1200" dirty="0" err="1"/>
              <a:t>추가후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CBFD21-AC03-900E-5AA5-2907378709B3}"/>
              </a:ext>
            </a:extLst>
          </p:cNvPr>
          <p:cNvGrpSpPr/>
          <p:nvPr/>
        </p:nvGrpSpPr>
        <p:grpSpPr>
          <a:xfrm>
            <a:off x="6246997" y="1925898"/>
            <a:ext cx="4258231" cy="697343"/>
            <a:chOff x="6205087" y="3161447"/>
            <a:chExt cx="4258231" cy="69734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F686DB7-DF60-C2A4-9C20-4A6E925D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087" y="3209229"/>
              <a:ext cx="4258231" cy="6495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3C51EB-75C9-CC63-D9DF-6F81CA54F4FE}"/>
                </a:ext>
              </a:extLst>
            </p:cNvPr>
            <p:cNvSpPr/>
            <p:nvPr/>
          </p:nvSpPr>
          <p:spPr>
            <a:xfrm>
              <a:off x="7880838" y="3161447"/>
              <a:ext cx="1459524" cy="6495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490C38-41C7-6693-E92C-DE4736B2E005}"/>
              </a:ext>
            </a:extLst>
          </p:cNvPr>
          <p:cNvGrpSpPr/>
          <p:nvPr/>
        </p:nvGrpSpPr>
        <p:grpSpPr>
          <a:xfrm>
            <a:off x="6389854" y="3298414"/>
            <a:ext cx="4115374" cy="1343212"/>
            <a:chOff x="6389854" y="3298414"/>
            <a:chExt cx="4115374" cy="134321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4F77C13-2ADF-5A8D-2822-952B156B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54" y="3298414"/>
              <a:ext cx="4115374" cy="134321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CBBD4D-DAC6-E261-2CA1-D913B53C9445}"/>
                </a:ext>
              </a:extLst>
            </p:cNvPr>
            <p:cNvSpPr/>
            <p:nvPr/>
          </p:nvSpPr>
          <p:spPr>
            <a:xfrm>
              <a:off x="7372350" y="4174523"/>
              <a:ext cx="445770" cy="3974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7C0FD4-B9E7-A640-B7C4-5D45CA018D34}"/>
              </a:ext>
            </a:extLst>
          </p:cNvPr>
          <p:cNvGrpSpPr/>
          <p:nvPr/>
        </p:nvGrpSpPr>
        <p:grpSpPr>
          <a:xfrm>
            <a:off x="274403" y="1126266"/>
            <a:ext cx="5821597" cy="3961086"/>
            <a:chOff x="204065" y="1240566"/>
            <a:chExt cx="5821597" cy="396108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678D8E-9D5B-26A6-3CAE-C8326F7D6E6F}"/>
                </a:ext>
              </a:extLst>
            </p:cNvPr>
            <p:cNvGrpSpPr/>
            <p:nvPr/>
          </p:nvGrpSpPr>
          <p:grpSpPr>
            <a:xfrm>
              <a:off x="204065" y="1240566"/>
              <a:ext cx="5821597" cy="3961086"/>
              <a:chOff x="466566" y="1310904"/>
              <a:chExt cx="5821597" cy="396108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CE39EB5-B99C-697D-1657-120BEF89A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566" y="1310904"/>
                <a:ext cx="5821597" cy="396108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A1400-E92C-F4FD-5C2A-1DE0335FABCD}"/>
                  </a:ext>
                </a:extLst>
              </p:cNvPr>
              <p:cNvSpPr/>
              <p:nvPr/>
            </p:nvSpPr>
            <p:spPr>
              <a:xfrm>
                <a:off x="748861" y="3068943"/>
                <a:ext cx="3286807" cy="26334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C04ADD-2522-0C1F-9BD7-80B9A1CD4AA0}"/>
                </a:ext>
              </a:extLst>
            </p:cNvPr>
            <p:cNvSpPr/>
            <p:nvPr/>
          </p:nvSpPr>
          <p:spPr>
            <a:xfrm>
              <a:off x="1044820" y="3034031"/>
              <a:ext cx="537795" cy="1955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27DCA37-9FB1-3B87-49DE-9FCA791528ED}"/>
                </a:ext>
              </a:extLst>
            </p:cNvPr>
            <p:cNvSpPr/>
            <p:nvPr/>
          </p:nvSpPr>
          <p:spPr>
            <a:xfrm>
              <a:off x="3960327" y="1939086"/>
              <a:ext cx="1130418" cy="19744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466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78065" y="302259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382321" y="758087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오류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3136503" y="582291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오류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32AC5A-7014-F090-CA98-182F17383AE9}"/>
              </a:ext>
            </a:extLst>
          </p:cNvPr>
          <p:cNvGrpSpPr/>
          <p:nvPr/>
        </p:nvGrpSpPr>
        <p:grpSpPr>
          <a:xfrm>
            <a:off x="420964" y="1260418"/>
            <a:ext cx="7267127" cy="4337163"/>
            <a:chOff x="78065" y="554669"/>
            <a:chExt cx="7393565" cy="49009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1B5D53B-5211-AAEE-CC09-2AD1E378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5" y="554669"/>
              <a:ext cx="7393565" cy="490095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40396F-5D16-B7A0-D2F3-76DC0E82D42C}"/>
                </a:ext>
              </a:extLst>
            </p:cNvPr>
            <p:cNvSpPr/>
            <p:nvPr/>
          </p:nvSpPr>
          <p:spPr>
            <a:xfrm>
              <a:off x="4965581" y="1415562"/>
              <a:ext cx="1413237" cy="2505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0FB26B-F0E6-DB97-283F-3C3C67A1E9C7}"/>
                </a:ext>
              </a:extLst>
            </p:cNvPr>
            <p:cNvSpPr/>
            <p:nvPr/>
          </p:nvSpPr>
          <p:spPr>
            <a:xfrm>
              <a:off x="1178168" y="2798847"/>
              <a:ext cx="734159" cy="3224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249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78065" y="302259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382321" y="758087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차감과 로그 기록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401972" y="570674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로그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4D8261-9590-EDA2-58C2-7F834329BAB5}"/>
              </a:ext>
            </a:extLst>
          </p:cNvPr>
          <p:cNvGrpSpPr/>
          <p:nvPr/>
        </p:nvGrpSpPr>
        <p:grpSpPr>
          <a:xfrm>
            <a:off x="2109052" y="4488222"/>
            <a:ext cx="9096259" cy="971550"/>
            <a:chOff x="1128710" y="2809428"/>
            <a:chExt cx="9096259" cy="9715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CD6C64-7A68-1951-EC82-00993370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10" y="2809428"/>
              <a:ext cx="9096259" cy="9715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CE180-FE69-C369-2B56-512CF5E59479}"/>
                </a:ext>
              </a:extLst>
            </p:cNvPr>
            <p:cNvSpPr/>
            <p:nvPr/>
          </p:nvSpPr>
          <p:spPr>
            <a:xfrm>
              <a:off x="1193624" y="3241326"/>
              <a:ext cx="9031345" cy="3547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C76B7F-D268-DBEF-1DD0-1CBB0519F30D}"/>
              </a:ext>
            </a:extLst>
          </p:cNvPr>
          <p:cNvGrpSpPr/>
          <p:nvPr/>
        </p:nvGrpSpPr>
        <p:grpSpPr>
          <a:xfrm>
            <a:off x="-442649" y="1302189"/>
            <a:ext cx="4551588" cy="2708775"/>
            <a:chOff x="-970187" y="4417312"/>
            <a:chExt cx="4551588" cy="27087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8977E-346E-18D9-6013-31850F86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1" y="4417312"/>
              <a:ext cx="2966070" cy="20278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5F9028-92E4-704F-4752-737C0F5FD47F}"/>
                </a:ext>
              </a:extLst>
            </p:cNvPr>
            <p:cNvSpPr txBox="1"/>
            <p:nvPr/>
          </p:nvSpPr>
          <p:spPr>
            <a:xfrm>
              <a:off x="-970187" y="6849088"/>
              <a:ext cx="4551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결과</a:t>
              </a:r>
              <a:r>
                <a:rPr lang="en-US" altLang="ko-KR" sz="1200" dirty="0"/>
                <a:t>3 – </a:t>
              </a:r>
              <a:r>
                <a:rPr lang="ko-KR" altLang="en-US" sz="1200" dirty="0"/>
                <a:t>차감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19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696EF-5A09-6D78-6841-6599E788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03" y="3168874"/>
            <a:ext cx="411537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주제 발안 및 기능 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610</Words>
  <Application>Microsoft Office PowerPoint</Application>
  <PresentationFormat>와이드스크린</PresentationFormat>
  <Paragraphs>119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궁서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Lee Soosung</cp:lastModifiedBy>
  <cp:revision>33</cp:revision>
  <dcterms:created xsi:type="dcterms:W3CDTF">2023-07-18T05:57:35Z</dcterms:created>
  <dcterms:modified xsi:type="dcterms:W3CDTF">2023-07-20T02:00:44Z</dcterms:modified>
</cp:coreProperties>
</file>